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1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2D41C8-6397-44A3-A7D7-E36561401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8198FC-06B1-4807-8FDC-24C8F558D2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37B74A-EB32-4EF3-BB7D-BC66B8D6C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4F30AF-735D-4B8D-AC43-362D32CD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6B0C46-DEEB-4CB9-8795-CC903DEB1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471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E85F08-0810-4527-AEC6-5125E790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352DAE8-2242-4FAE-848A-CC4DAFF25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5BDD27-C68C-4D64-9195-6F6C97386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9BDE15-2F41-4DF1-ADF2-B50BE3BA4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B2284C-5113-4A97-AED1-F727D1EA0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0379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A79DA2-2257-4ACA-862D-C265444A1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0C507D1-3098-40F4-8BDB-A9ADB1D63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59A95A-9377-4BA9-9F84-458B04F3C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AF6755-2E71-4379-B55A-3A7E3B971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459A16-308B-43FD-9E62-D23F2EC3E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59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0582ED-42A9-48F9-809B-125077C9C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830173-D01C-4D68-8DD5-F9D55E221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89BF00-4954-4C06-9BCF-7CC702B1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5A5670-ECC6-42C5-BC65-E0EEDFF02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2C5500-8FEE-49C6-9CBD-01527C2C5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484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5534A-19C2-4A9D-BC75-962BC86D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B25DBF-C768-4D50-B3EE-B0DE45BF5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698061-CB6A-4709-8096-9E8AE0C7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5BCB13-7850-40A2-B3C1-CA6275FC0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E01F09-89B0-41DE-B706-905857A3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735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0777DF-1BF7-4EEB-AEA7-E060C42C9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796084-988E-4C0B-A980-45664FA8C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4527861-2764-4F55-ADAD-524BBB952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96703E-5062-4EEA-86E3-2D3BDABD7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CEFDA90-1D7F-4965-AE30-A01EEEF2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067505-C55C-4168-8872-D01CC46E4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7717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EEBFCB-07E0-4CC0-AB5A-925CE63CE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A8B9E1-7752-4953-B8F0-33A813C95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88B38F-2145-4935-8F01-83A99ED72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CF3DAE-0DDB-47D9-A74B-6E7CFBD53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22C72DF-272B-4C99-801A-FA989356B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5CA824E-B9AE-4B55-92F4-AB0F635DD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0EEF003-7A7B-46BD-8278-94D2B2EB6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5E2B74E-2511-49A5-812B-286CC06D6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3270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9B688E-C51E-4350-8EFE-24E3823AD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B0B413-0BED-4AF8-AC06-A5ACA392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2D78D8-08E8-4334-9C05-DD61CD90A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D4B302-0D5D-4D02-A111-01B7A5CD8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45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0C0653-8BD0-404F-81FE-CD68315ED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B4C4E62-3C2F-4B8B-852A-5CB1F4BDC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E8E37A2-1975-44F2-B758-682679CC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0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CCE6DB-88A9-4EB4-84EA-7B92E5CA4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6FE2E6-D72B-4F4A-B85B-5CD733A57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F08398-42E2-46BE-B591-69437E920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4BD62B5-8C68-4899-8D66-5517A89BE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BE2695-7180-4C72-9423-4C7F68E4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912A01-09BE-4A5D-80E3-57EFD6DFA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80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1B98DD-5B66-4917-AED3-E1B470E4F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24B0839-293C-40DD-A02C-76F586FBCA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48C7F0-C2A0-4309-BE13-6308A8FFB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9BC8D32-CCAF-40F0-A562-49D754299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70E89DA-590B-45B5-AB08-C4E60D5B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A8F357-C822-449C-A41E-A67935772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9894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C65772E-D2B6-48A6-87F1-3DEC5174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446C421-6DEB-41A6-AEF4-27F237DED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C251EA-8408-4F75-9A11-DEE1134416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4CD0A-D5D7-4B9B-97C0-515E99E6853B}" type="datetimeFigureOut">
              <a:rPr lang="pt-BR" smtClean="0"/>
              <a:t>22/08/2022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70F0A5-26D6-4E5E-84FE-C385C548F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BC658A-F3E9-458B-8E22-8C4FF5406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5F65E-3F10-4F93-86C0-699DE07C0F0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9397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EBFCA-BD76-4500-8464-02117CC4BC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Project Game Mania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E56ED9-2396-413E-B6D9-3F9DC052D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47811"/>
            <a:ext cx="9144000" cy="2851771"/>
          </a:xfrm>
        </p:spPr>
        <p:txBody>
          <a:bodyPr>
            <a:normAutofit/>
          </a:bodyPr>
          <a:lstStyle/>
          <a:p>
            <a:endParaRPr lang="pt-BR" dirty="0"/>
          </a:p>
          <a:p>
            <a:endParaRPr lang="pt-BR" dirty="0"/>
          </a:p>
          <a:p>
            <a:r>
              <a:rPr lang="pt-BR" dirty="0"/>
              <a:t>Gilson Emanuel</a:t>
            </a:r>
          </a:p>
          <a:p>
            <a:endParaRPr lang="pt-BR" dirty="0"/>
          </a:p>
          <a:p>
            <a:endParaRPr lang="pt-BR" dirty="0"/>
          </a:p>
          <a:p>
            <a:r>
              <a:rPr lang="pt-BR" sz="1400" dirty="0"/>
              <a:t>Link do projeto: https://www.figma.com/file/2BayBUZYKkO5f0DXyG6X21/Project-Game-Mania?node-id=114%3A26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720303E-C849-415D-B248-C87E56079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4942" y="5808524"/>
            <a:ext cx="2227058" cy="104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24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Desktop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7" y="1253331"/>
            <a:ext cx="6744286" cy="5370548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Para o desenvolvimento deste projeto foi feito utilizado as informações coletadas do briefing com o cliente.</a:t>
            </a:r>
          </a:p>
          <a:p>
            <a:pPr algn="just"/>
            <a:r>
              <a:rPr lang="pt-BR" sz="2400" dirty="0"/>
              <a:t>As informações foram planejadas para minimalistas ao máximo porém sem perder o conceito de e-commerce e utilizando as cores recomendadas pelo cliente.</a:t>
            </a:r>
          </a:p>
          <a:p>
            <a:pPr algn="just"/>
            <a:r>
              <a:rPr lang="pt-BR" sz="2400" dirty="0"/>
              <a:t>A cor predominante foi o azul, pois remete a jovialidade do público-alvo e energia da juventude.</a:t>
            </a:r>
          </a:p>
          <a:p>
            <a:pPr algn="just"/>
            <a:r>
              <a:rPr lang="pt-BR" sz="2400" dirty="0"/>
              <a:t>As cores secundárias foram vermelha e preto. Vermelha remete a força e paixão dos amantes de jogos virtuais que é um dos perfis de consumidores e o preto gradiente remete a elegância e seriedade do público mais velho que procura os produtos da Game Mania como workstation.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85C79A2-E681-4752-977F-65DC3775E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3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Desktop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7" y="1120809"/>
            <a:ext cx="6744286" cy="5503070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O layout foi pensado em ser minimalista porém acessível tanto aos mais novos e aos mais velhos, com botões aparente e sem ficar poluído o ambiente.</a:t>
            </a:r>
          </a:p>
          <a:p>
            <a:pPr algn="just"/>
            <a:r>
              <a:rPr lang="pt-BR" sz="2400" dirty="0"/>
              <a:t>Os produtos utilizados foram pensados no público-alvo.</a:t>
            </a:r>
          </a:p>
          <a:p>
            <a:pPr algn="just"/>
            <a:r>
              <a:rPr lang="pt-BR" sz="2400" dirty="0"/>
              <a:t>O banner foi pensado no principal consumidor, os jogadores gamers.</a:t>
            </a:r>
          </a:p>
          <a:p>
            <a:pPr algn="just"/>
            <a:r>
              <a:rPr lang="pt-BR" sz="2400" dirty="0"/>
              <a:t>A seção de Notebooks e Computadores vem primeiro para os mais velhos terem acesso aos produtos de seu maior interesse primeiro.</a:t>
            </a:r>
          </a:p>
          <a:p>
            <a:pPr algn="just"/>
            <a:r>
              <a:rPr lang="pt-BR" sz="2400" dirty="0"/>
              <a:t>O primeiro produto é um notebook touchscreen pois é um produto versátil pois pode ser utilizado tanto como notebook quanto como tablet, e é de grande valor para os mais velhos.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85C79A2-E681-4752-977F-65DC3775E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827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Desktop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6" y="967409"/>
            <a:ext cx="7354421" cy="5656470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A seguir vem a seção de PC Gamers, esta é um seção pensada no público que compõem a maior parte dos lucros da empresa e por isso foram colocados produtos modernos e de grande valor, e possui também um produto focado no público feminino fazendo a inclusão desse público que por vezes é esquecido.</a:t>
            </a:r>
          </a:p>
          <a:p>
            <a:pPr algn="just"/>
            <a:r>
              <a:rPr lang="pt-BR" sz="2400" dirty="0"/>
              <a:t>A seguir vem a seção com todos os departamentos da loja.</a:t>
            </a:r>
          </a:p>
          <a:p>
            <a:pPr algn="just"/>
            <a:r>
              <a:rPr lang="pt-BR" sz="2400" dirty="0"/>
              <a:t>Abaixo um campo para o cliente assinar uma newsletter e assim a empresa poder fazer e-mail marketing convertendo interessados e novos clientes futuramente.</a:t>
            </a:r>
          </a:p>
          <a:p>
            <a:pPr algn="just"/>
            <a:r>
              <a:rPr lang="pt-BR" sz="2400" dirty="0"/>
              <a:t>E por último está o rodapé que possui informações dos departamentos, informações institucionais, da conta do usuário e informações de contato e localização da loja física.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85C79A2-E681-4752-977F-65DC3775E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23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Desktop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7" y="1120809"/>
            <a:ext cx="6744286" cy="5503070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As maiores dificuldades foram criar uma paleta de compatível com as cores que o cliente queria sem utilizar as cores que ele não queria.</a:t>
            </a:r>
          </a:p>
          <a:p>
            <a:pPr algn="just"/>
            <a:r>
              <a:rPr lang="pt-BR" sz="2400" dirty="0"/>
              <a:t>Foi difícil escolher uma tipografia que transmitisse seriedade e mesmo assim jovialidade para combinar com o público mais velho sem deixar de atrair o público mais jovem.</a:t>
            </a:r>
          </a:p>
          <a:p>
            <a:pPr algn="just"/>
            <a:r>
              <a:rPr lang="pt-BR" sz="2400" dirty="0"/>
              <a:t>O site é funcional pois atende as necessidades de compra de produtos focados nos públicos-alvo.</a:t>
            </a:r>
          </a:p>
          <a:p>
            <a:pPr algn="just"/>
            <a:r>
              <a:rPr lang="pt-BR" sz="2400" dirty="0"/>
              <a:t>O site possui boa usabilidade pois atende a um fluxo de pensamento e ação do usuário que procura os produtos da empresa.</a:t>
            </a:r>
          </a:p>
          <a:p>
            <a:pPr algn="just"/>
            <a:r>
              <a:rPr lang="pt-BR" sz="2400" dirty="0"/>
              <a:t>O site é legível com as fontes utilizadas no tamanho certo para cada objeto contido no site.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85C79A2-E681-4752-977F-65DC3775E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0"/>
            <a:ext cx="411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8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Tablet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7" y="1120809"/>
            <a:ext cx="6744286" cy="5503070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A versão para tablet foi pensada nos mesmos públicos porém a compatibilidade teve que ser ajustada.</a:t>
            </a:r>
          </a:p>
          <a:p>
            <a:pPr algn="just"/>
            <a:r>
              <a:rPr lang="pt-BR" sz="2400" dirty="0"/>
              <a:t>Essa foi a maior dificuldade da versão para tablet, fazer a responsividade do site para ele ser compatível com a resolução apresentada nos tablets.</a:t>
            </a:r>
          </a:p>
          <a:p>
            <a:pPr algn="just"/>
            <a:r>
              <a:rPr lang="pt-BR" sz="2400" dirty="0"/>
              <a:t>Os princípios de UX foram os mesmo utilizados na versão desktop.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632D707-409C-4833-9874-94CCA871D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056" y="0"/>
            <a:ext cx="2978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5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61B2"/>
            </a:gs>
            <a:gs pos="70000">
              <a:schemeClr val="accent1">
                <a:lumMod val="45000"/>
                <a:lumOff val="55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F8E50-9F4F-49F1-A8A2-66930A55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121"/>
            <a:ext cx="6744286" cy="733288"/>
          </a:xfrm>
        </p:spPr>
        <p:txBody>
          <a:bodyPr/>
          <a:lstStyle/>
          <a:p>
            <a:r>
              <a:rPr lang="pt-BR" b="1" dirty="0"/>
              <a:t>Versão Mobile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9CD7F1-0A5C-469F-8623-A16646EC7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97" y="1120809"/>
            <a:ext cx="6744286" cy="5503070"/>
          </a:xfrm>
        </p:spPr>
        <p:txBody>
          <a:bodyPr>
            <a:noAutofit/>
          </a:bodyPr>
          <a:lstStyle/>
          <a:p>
            <a:pPr algn="just"/>
            <a:r>
              <a:rPr lang="pt-BR" sz="2400" dirty="0"/>
              <a:t>A versão para mobile foi pensada nos mesmos públicos porém a compatibilidade teve que ser ajustada.</a:t>
            </a:r>
          </a:p>
          <a:p>
            <a:pPr algn="just"/>
            <a:r>
              <a:rPr lang="pt-BR" sz="2400" dirty="0"/>
              <a:t>Essa foi a maior dificuldade no desenvolvimento da versão mobile, fazer a responsividade do site para ele ser compatível com a resolução apresentada nos dispositivos móveis.</a:t>
            </a:r>
          </a:p>
          <a:p>
            <a:pPr algn="just"/>
            <a:r>
              <a:rPr lang="pt-BR" sz="2400" dirty="0"/>
              <a:t>Os princípios de UX foram os mesmo utilizados na versão desktop.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7780EB9-989E-4438-8EDD-B7C9A7151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2862" y="0"/>
            <a:ext cx="1899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98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0">
              <a:srgbClr val="0061B2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0270C03-8277-471C-9C4F-F8E2F737C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873" y="2436511"/>
            <a:ext cx="4212253" cy="198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879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592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Project Game Mania</vt:lpstr>
      <vt:lpstr>Versão Desktop</vt:lpstr>
      <vt:lpstr>Versão Desktop</vt:lpstr>
      <vt:lpstr>Versão Desktop</vt:lpstr>
      <vt:lpstr>Versão Desktop</vt:lpstr>
      <vt:lpstr>Versão Tablet</vt:lpstr>
      <vt:lpstr>Versão Mobile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Game Mania</dc:title>
  <dc:creator>Gilson Emanuel</dc:creator>
  <cp:lastModifiedBy>Gilson Emanuel</cp:lastModifiedBy>
  <cp:revision>1</cp:revision>
  <dcterms:created xsi:type="dcterms:W3CDTF">2022-08-22T22:46:17Z</dcterms:created>
  <dcterms:modified xsi:type="dcterms:W3CDTF">2022-08-22T23:13:48Z</dcterms:modified>
</cp:coreProperties>
</file>

<file path=docProps/thumbnail.jpeg>
</file>